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Roboto" charset="1" panose="02000000000000000000"/>
      <p:regular r:id="rId13"/>
    </p:embeddedFont>
    <p:embeddedFont>
      <p:font typeface="Roboto Bold" charset="1" panose="02000000000000000000"/>
      <p:regular r:id="rId14"/>
    </p:embeddedFont>
    <p:embeddedFont>
      <p:font typeface="Open Sans Bold" charset="1" panose="020B0806030504020204"/>
      <p:regular r:id="rId15"/>
    </p:embeddedFont>
    <p:embeddedFont>
      <p:font typeface="Open Sans" charset="1" panose="020B06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0CCB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402363" y="0"/>
            <a:ext cx="1483274" cy="1483115"/>
            <a:chOff x="0" y="0"/>
            <a:chExt cx="1977699" cy="1977486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977699" cy="1977486"/>
            </a:xfrm>
            <a:prstGeom prst="rect">
              <a:avLst/>
            </a:prstGeom>
            <a:solidFill>
              <a:srgbClr val="D0CCB9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88873" y="414948"/>
              <a:ext cx="1199952" cy="1147591"/>
            </a:xfrm>
            <a:custGeom>
              <a:avLst/>
              <a:gdLst/>
              <a:ahLst/>
              <a:cxnLst/>
              <a:rect r="r" b="b" t="t" l="l"/>
              <a:pathLst>
                <a:path h="1147591" w="1199952">
                  <a:moveTo>
                    <a:pt x="0" y="0"/>
                  </a:moveTo>
                  <a:lnTo>
                    <a:pt x="1199953" y="0"/>
                  </a:lnTo>
                  <a:lnTo>
                    <a:pt x="1199953" y="1147590"/>
                  </a:lnTo>
                  <a:lnTo>
                    <a:pt x="0" y="1147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428053" y="3074197"/>
            <a:ext cx="19144106" cy="4138605"/>
            <a:chOff x="0" y="0"/>
            <a:chExt cx="25525475" cy="55181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320716" y="-76200"/>
              <a:ext cx="2088404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00">
                  <a:solidFill>
                    <a:srgbClr val="D0CCB9"/>
                  </a:solidFill>
                  <a:latin typeface="Roboto"/>
                  <a:ea typeface="Roboto"/>
                  <a:cs typeface="Roboto"/>
                  <a:sym typeface="Roboto"/>
                </a:rPr>
                <a:t>СЕМІНАР 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88474"/>
              <a:ext cx="25525475" cy="4529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b="true" sz="9000" spc="270">
                  <a:solidFill>
                    <a:srgbClr val="D9DFDB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ПОЧАТКИ КІНОМИСТЕЦТВА В УКРАЇНІ. О. ДОВЖЕНКО.</a:t>
              </a:r>
            </a:p>
            <a:p>
              <a:pPr algn="ctr">
                <a:lnSpc>
                  <a:spcPts val="80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064094"/>
            <a:ext cx="1803875" cy="2645684"/>
          </a:xfrm>
          <a:custGeom>
            <a:avLst/>
            <a:gdLst/>
            <a:ahLst/>
            <a:cxnLst/>
            <a:rect r="r" b="b" t="t" l="l"/>
            <a:pathLst>
              <a:path h="2645684" w="1803875">
                <a:moveTo>
                  <a:pt x="0" y="0"/>
                </a:moveTo>
                <a:lnTo>
                  <a:pt x="1803875" y="0"/>
                </a:lnTo>
                <a:lnTo>
                  <a:pt x="1803875" y="2645684"/>
                </a:lnTo>
                <a:lnTo>
                  <a:pt x="0" y="264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975" y="5786747"/>
            <a:ext cx="2829028" cy="3471553"/>
          </a:xfrm>
          <a:custGeom>
            <a:avLst/>
            <a:gdLst/>
            <a:ahLst/>
            <a:cxnLst/>
            <a:rect r="r" b="b" t="t" l="l"/>
            <a:pathLst>
              <a:path h="3471553" w="2829028">
                <a:moveTo>
                  <a:pt x="0" y="0"/>
                </a:moveTo>
                <a:lnTo>
                  <a:pt x="2829028" y="0"/>
                </a:lnTo>
                <a:lnTo>
                  <a:pt x="2829028" y="3471553"/>
                </a:lnTo>
                <a:lnTo>
                  <a:pt x="0" y="34715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914672" y="5881733"/>
            <a:ext cx="6033203" cy="3392001"/>
          </a:xfrm>
          <a:custGeom>
            <a:avLst/>
            <a:gdLst/>
            <a:ahLst/>
            <a:cxnLst/>
            <a:rect r="r" b="b" t="t" l="l"/>
            <a:pathLst>
              <a:path h="3392001" w="6033203">
                <a:moveTo>
                  <a:pt x="0" y="0"/>
                </a:moveTo>
                <a:lnTo>
                  <a:pt x="6033203" y="0"/>
                </a:lnTo>
                <a:lnTo>
                  <a:pt x="6033203" y="3392001"/>
                </a:lnTo>
                <a:lnTo>
                  <a:pt x="0" y="3392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95392" y="5786747"/>
            <a:ext cx="6117263" cy="3439261"/>
          </a:xfrm>
          <a:custGeom>
            <a:avLst/>
            <a:gdLst/>
            <a:ahLst/>
            <a:cxnLst/>
            <a:rect r="r" b="b" t="t" l="l"/>
            <a:pathLst>
              <a:path h="3439261" w="6117263">
                <a:moveTo>
                  <a:pt x="0" y="0"/>
                </a:moveTo>
                <a:lnTo>
                  <a:pt x="6117263" y="0"/>
                </a:lnTo>
                <a:lnTo>
                  <a:pt x="6117263" y="3439261"/>
                </a:lnTo>
                <a:lnTo>
                  <a:pt x="0" y="34392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66632" y="477832"/>
            <a:ext cx="13211969" cy="1044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"/>
              </a:lnSpc>
            </a:pPr>
            <a:r>
              <a:rPr lang="en-US" sz="303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Український кінематограф було започатковано ще в далекому 1896 році, понад 125 років тому.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842" y="2624635"/>
            <a:ext cx="8919158" cy="136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5963" indent="-282982" lvl="1">
              <a:lnSpc>
                <a:spcPts val="3669"/>
              </a:lnSpc>
              <a:buAutoNum type="arabicPeriod" startAt="1"/>
            </a:pPr>
            <a:r>
              <a:rPr lang="en-US" sz="26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Альфред Федецький,1896,«Перенесення чудотворної ікони Божої матері з Курязького монастиря в Харківський Покровський монастир»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231225" y="4900567"/>
            <a:ext cx="8919158" cy="438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9"/>
              </a:lnSpc>
            </a:pPr>
            <a:r>
              <a:rPr lang="en-US" sz="26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       Данил Сахненко,1911,”Заопрізька Січ”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565006" y="27641"/>
            <a:ext cx="15893749" cy="11640714"/>
          </a:xfrm>
          <a:custGeom>
            <a:avLst/>
            <a:gdLst/>
            <a:ahLst/>
            <a:cxnLst/>
            <a:rect r="r" b="b" t="t" l="l"/>
            <a:pathLst>
              <a:path h="11640714" w="15893749">
                <a:moveTo>
                  <a:pt x="0" y="0"/>
                </a:moveTo>
                <a:lnTo>
                  <a:pt x="15893749" y="0"/>
                </a:lnTo>
                <a:lnTo>
                  <a:pt x="15893749" y="11640714"/>
                </a:lnTo>
                <a:lnTo>
                  <a:pt x="0" y="11640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2782" y="893125"/>
            <a:ext cx="2374240" cy="3455235"/>
          </a:xfrm>
          <a:custGeom>
            <a:avLst/>
            <a:gdLst/>
            <a:ahLst/>
            <a:cxnLst/>
            <a:rect r="r" b="b" t="t" l="l"/>
            <a:pathLst>
              <a:path h="3455235" w="2374240">
                <a:moveTo>
                  <a:pt x="0" y="0"/>
                </a:moveTo>
                <a:lnTo>
                  <a:pt x="2374240" y="0"/>
                </a:lnTo>
                <a:lnTo>
                  <a:pt x="2374240" y="3455235"/>
                </a:lnTo>
                <a:lnTo>
                  <a:pt x="0" y="3455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782" y="6207935"/>
            <a:ext cx="2587084" cy="3621917"/>
          </a:xfrm>
          <a:custGeom>
            <a:avLst/>
            <a:gdLst/>
            <a:ahLst/>
            <a:cxnLst/>
            <a:rect r="r" b="b" t="t" l="l"/>
            <a:pathLst>
              <a:path h="3621917" w="2587084">
                <a:moveTo>
                  <a:pt x="0" y="0"/>
                </a:moveTo>
                <a:lnTo>
                  <a:pt x="2587083" y="0"/>
                </a:lnTo>
                <a:lnTo>
                  <a:pt x="2587083" y="3621917"/>
                </a:lnTo>
                <a:lnTo>
                  <a:pt x="0" y="36219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916310" y="5409561"/>
            <a:ext cx="4467212" cy="3573769"/>
          </a:xfrm>
          <a:custGeom>
            <a:avLst/>
            <a:gdLst/>
            <a:ahLst/>
            <a:cxnLst/>
            <a:rect r="r" b="b" t="t" l="l"/>
            <a:pathLst>
              <a:path h="3573769" w="4467212">
                <a:moveTo>
                  <a:pt x="0" y="0"/>
                </a:moveTo>
                <a:lnTo>
                  <a:pt x="4467211" y="0"/>
                </a:lnTo>
                <a:lnTo>
                  <a:pt x="4467211" y="3573770"/>
                </a:lnTo>
                <a:lnTo>
                  <a:pt x="0" y="3573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111" t="0" r="-2111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99096" y="6207935"/>
            <a:ext cx="4894045" cy="3670534"/>
          </a:xfrm>
          <a:custGeom>
            <a:avLst/>
            <a:gdLst/>
            <a:ahLst/>
            <a:cxnLst/>
            <a:rect r="r" b="b" t="t" l="l"/>
            <a:pathLst>
              <a:path h="3670534" w="4894045">
                <a:moveTo>
                  <a:pt x="0" y="0"/>
                </a:moveTo>
                <a:lnTo>
                  <a:pt x="4894045" y="0"/>
                </a:lnTo>
                <a:lnTo>
                  <a:pt x="4894045" y="3670534"/>
                </a:lnTo>
                <a:lnTo>
                  <a:pt x="0" y="36705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30293" y="351749"/>
            <a:ext cx="4138848" cy="3490429"/>
          </a:xfrm>
          <a:custGeom>
            <a:avLst/>
            <a:gdLst/>
            <a:ahLst/>
            <a:cxnLst/>
            <a:rect r="r" b="b" t="t" l="l"/>
            <a:pathLst>
              <a:path h="3490429" w="4138848">
                <a:moveTo>
                  <a:pt x="0" y="0"/>
                </a:moveTo>
                <a:lnTo>
                  <a:pt x="4138848" y="0"/>
                </a:lnTo>
                <a:lnTo>
                  <a:pt x="4138848" y="3490429"/>
                </a:lnTo>
                <a:lnTo>
                  <a:pt x="0" y="34904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71671" y="1223831"/>
            <a:ext cx="4140382" cy="3432159"/>
          </a:xfrm>
          <a:custGeom>
            <a:avLst/>
            <a:gdLst/>
            <a:ahLst/>
            <a:cxnLst/>
            <a:rect r="r" b="b" t="t" l="l"/>
            <a:pathLst>
              <a:path h="3432159" w="4140382">
                <a:moveTo>
                  <a:pt x="0" y="0"/>
                </a:moveTo>
                <a:lnTo>
                  <a:pt x="4140382" y="0"/>
                </a:lnTo>
                <a:lnTo>
                  <a:pt x="4140382" y="3432159"/>
                </a:lnTo>
                <a:lnTo>
                  <a:pt x="0" y="34321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32754" y="2030289"/>
            <a:ext cx="3925746" cy="175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Георгій Стабовий</a:t>
            </a:r>
          </a:p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 </a:t>
            </a:r>
          </a:p>
          <a:p>
            <a:pPr algn="ctr">
              <a:lnSpc>
                <a:spcPts val="4662"/>
              </a:lnSpc>
            </a:pPr>
            <a:r>
              <a:rPr lang="en-US" sz="333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“Два Дні”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65470" y="7375229"/>
            <a:ext cx="3460313" cy="160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9"/>
              </a:lnSpc>
            </a:pPr>
            <a:r>
              <a:rPr lang="en-US" sz="306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Георгій Тасін</a:t>
            </a:r>
          </a:p>
          <a:p>
            <a:pPr algn="ctr">
              <a:lnSpc>
                <a:spcPts val="4289"/>
              </a:lnSpc>
            </a:pPr>
            <a:r>
              <a:rPr lang="en-US" sz="306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_____________________ </a:t>
            </a:r>
          </a:p>
          <a:p>
            <a:pPr algn="ctr">
              <a:lnSpc>
                <a:spcPts val="4289"/>
              </a:lnSpc>
            </a:pPr>
            <a:r>
              <a:rPr lang="en-US" sz="306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“Нічний Візник”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398" y="1028700"/>
            <a:ext cx="4881486" cy="6834080"/>
          </a:xfrm>
          <a:custGeom>
            <a:avLst/>
            <a:gdLst/>
            <a:ahLst/>
            <a:cxnLst/>
            <a:rect r="r" b="b" t="t" l="l"/>
            <a:pathLst>
              <a:path h="6834080" w="4881486">
                <a:moveTo>
                  <a:pt x="0" y="0"/>
                </a:moveTo>
                <a:lnTo>
                  <a:pt x="4881485" y="0"/>
                </a:lnTo>
                <a:lnTo>
                  <a:pt x="4881485" y="6834080"/>
                </a:lnTo>
                <a:lnTo>
                  <a:pt x="0" y="683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09644" y="6484954"/>
            <a:ext cx="4350983" cy="3184455"/>
          </a:xfrm>
          <a:custGeom>
            <a:avLst/>
            <a:gdLst/>
            <a:ahLst/>
            <a:cxnLst/>
            <a:rect r="r" b="b" t="t" l="l"/>
            <a:pathLst>
              <a:path h="3184455" w="4350983">
                <a:moveTo>
                  <a:pt x="0" y="0"/>
                </a:moveTo>
                <a:lnTo>
                  <a:pt x="4350983" y="0"/>
                </a:lnTo>
                <a:lnTo>
                  <a:pt x="4350983" y="3184455"/>
                </a:lnTo>
                <a:lnTo>
                  <a:pt x="0" y="318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7592" y="6277353"/>
            <a:ext cx="2892672" cy="3837611"/>
          </a:xfrm>
          <a:custGeom>
            <a:avLst/>
            <a:gdLst/>
            <a:ahLst/>
            <a:cxnLst/>
            <a:rect r="r" b="b" t="t" l="l"/>
            <a:pathLst>
              <a:path h="3837611" w="2892672">
                <a:moveTo>
                  <a:pt x="0" y="0"/>
                </a:moveTo>
                <a:lnTo>
                  <a:pt x="2892672" y="0"/>
                </a:lnTo>
                <a:lnTo>
                  <a:pt x="2892672" y="3837611"/>
                </a:lnTo>
                <a:lnTo>
                  <a:pt x="0" y="3837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13639" y="6461442"/>
            <a:ext cx="4268176" cy="3227158"/>
          </a:xfrm>
          <a:custGeom>
            <a:avLst/>
            <a:gdLst/>
            <a:ahLst/>
            <a:cxnLst/>
            <a:rect r="r" b="b" t="t" l="l"/>
            <a:pathLst>
              <a:path h="3227158" w="4268176">
                <a:moveTo>
                  <a:pt x="0" y="0"/>
                </a:moveTo>
                <a:lnTo>
                  <a:pt x="4268176" y="0"/>
                </a:lnTo>
                <a:lnTo>
                  <a:pt x="4268176" y="3227158"/>
                </a:lnTo>
                <a:lnTo>
                  <a:pt x="0" y="3227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0398" y="7243023"/>
            <a:ext cx="488148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_________________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О. Довженко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398" y="9201150"/>
            <a:ext cx="4881486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1894-1956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09644" y="614196"/>
            <a:ext cx="12448567" cy="28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7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Почавши як сільський учитель, О. Довженко потім працював у Польщі та Німеччині. Там він спілкувався з європейськими художниками та вивчав живопис. Повернувшись до України, став художником-карикатуристом, а потім в 1926 році почав працювати на Одеській кінофабриці. Тут він освоював ремесло режисера, стаючи класиком світового кіно.</a:t>
            </a:r>
          </a:p>
          <a:p>
            <a:pPr algn="l">
              <a:lnSpc>
                <a:spcPts val="38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09644" y="3768408"/>
            <a:ext cx="12678356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Ранній період творчості О. Довженка мав відверто пошуковий та експериментальний характер и зумовив появу його "учнівської трилогії": "Ягідка кохання", "Вася-реформатор" та "Сумка дипкур'єра".</a:t>
            </a:r>
          </a:p>
          <a:p>
            <a:pPr algn="l">
              <a:lnSpc>
                <a:spcPts val="434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893" y="1604148"/>
            <a:ext cx="4972411" cy="3742675"/>
          </a:xfrm>
          <a:custGeom>
            <a:avLst/>
            <a:gdLst/>
            <a:ahLst/>
            <a:cxnLst/>
            <a:rect r="r" b="b" t="t" l="l"/>
            <a:pathLst>
              <a:path h="3742675" w="4972411">
                <a:moveTo>
                  <a:pt x="0" y="0"/>
                </a:moveTo>
                <a:lnTo>
                  <a:pt x="4972411" y="0"/>
                </a:lnTo>
                <a:lnTo>
                  <a:pt x="4972411" y="3742674"/>
                </a:lnTo>
                <a:lnTo>
                  <a:pt x="0" y="3742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893" y="5661147"/>
            <a:ext cx="4972411" cy="3729308"/>
          </a:xfrm>
          <a:custGeom>
            <a:avLst/>
            <a:gdLst/>
            <a:ahLst/>
            <a:cxnLst/>
            <a:rect r="r" b="b" t="t" l="l"/>
            <a:pathLst>
              <a:path h="3729308" w="4972411">
                <a:moveTo>
                  <a:pt x="0" y="0"/>
                </a:moveTo>
                <a:lnTo>
                  <a:pt x="4972411" y="0"/>
                </a:lnTo>
                <a:lnTo>
                  <a:pt x="4972411" y="3729309"/>
                </a:lnTo>
                <a:lnTo>
                  <a:pt x="0" y="3729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72845" y="1604148"/>
            <a:ext cx="5106184" cy="3742675"/>
          </a:xfrm>
          <a:custGeom>
            <a:avLst/>
            <a:gdLst/>
            <a:ahLst/>
            <a:cxnLst/>
            <a:rect r="r" b="b" t="t" l="l"/>
            <a:pathLst>
              <a:path h="3742675" w="5106184">
                <a:moveTo>
                  <a:pt x="0" y="0"/>
                </a:moveTo>
                <a:lnTo>
                  <a:pt x="5106183" y="0"/>
                </a:lnTo>
                <a:lnTo>
                  <a:pt x="5106183" y="3742674"/>
                </a:lnTo>
                <a:lnTo>
                  <a:pt x="0" y="3742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31" r="0" b="-65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8755" y="5661147"/>
            <a:ext cx="5320274" cy="3729308"/>
          </a:xfrm>
          <a:custGeom>
            <a:avLst/>
            <a:gdLst/>
            <a:ahLst/>
            <a:cxnLst/>
            <a:rect r="r" b="b" t="t" l="l"/>
            <a:pathLst>
              <a:path h="3729308" w="5320274">
                <a:moveTo>
                  <a:pt x="0" y="0"/>
                </a:moveTo>
                <a:lnTo>
                  <a:pt x="5320273" y="0"/>
                </a:lnTo>
                <a:lnTo>
                  <a:pt x="5320273" y="3729309"/>
                </a:lnTo>
                <a:lnTo>
                  <a:pt x="0" y="37293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404" r="0" b="-121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59335" y="1604148"/>
            <a:ext cx="5299737" cy="3742675"/>
          </a:xfrm>
          <a:custGeom>
            <a:avLst/>
            <a:gdLst/>
            <a:ahLst/>
            <a:cxnLst/>
            <a:rect r="r" b="b" t="t" l="l"/>
            <a:pathLst>
              <a:path h="3742675" w="5299737">
                <a:moveTo>
                  <a:pt x="0" y="0"/>
                </a:moveTo>
                <a:lnTo>
                  <a:pt x="5299737" y="0"/>
                </a:lnTo>
                <a:lnTo>
                  <a:pt x="5299737" y="3742674"/>
                </a:lnTo>
                <a:lnTo>
                  <a:pt x="0" y="3742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9335" y="5661147"/>
            <a:ext cx="5299737" cy="3729308"/>
          </a:xfrm>
          <a:custGeom>
            <a:avLst/>
            <a:gdLst/>
            <a:ahLst/>
            <a:cxnLst/>
            <a:rect r="r" b="b" t="t" l="l"/>
            <a:pathLst>
              <a:path h="3729308" w="5299737">
                <a:moveTo>
                  <a:pt x="0" y="0"/>
                </a:moveTo>
                <a:lnTo>
                  <a:pt x="5299737" y="0"/>
                </a:lnTo>
                <a:lnTo>
                  <a:pt x="5299737" y="3729309"/>
                </a:lnTo>
                <a:lnTo>
                  <a:pt x="0" y="3729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161" r="-559" b="-2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2099" y="581343"/>
            <a:ext cx="4495205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Звенигора,1928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22688" y="634365"/>
            <a:ext cx="3825597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Арсенал,1929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221" y="634365"/>
            <a:ext cx="314396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Земля,1930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15391" y="1629387"/>
            <a:ext cx="5192114" cy="3920422"/>
          </a:xfrm>
          <a:custGeom>
            <a:avLst/>
            <a:gdLst/>
            <a:ahLst/>
            <a:cxnLst/>
            <a:rect r="r" b="b" t="t" l="l"/>
            <a:pathLst>
              <a:path h="3920422" w="5192114">
                <a:moveTo>
                  <a:pt x="0" y="0"/>
                </a:moveTo>
                <a:lnTo>
                  <a:pt x="5192113" y="0"/>
                </a:lnTo>
                <a:lnTo>
                  <a:pt x="5192113" y="3920423"/>
                </a:lnTo>
                <a:lnTo>
                  <a:pt x="0" y="3920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36179" y="1629387"/>
            <a:ext cx="5533885" cy="3952814"/>
          </a:xfrm>
          <a:custGeom>
            <a:avLst/>
            <a:gdLst/>
            <a:ahLst/>
            <a:cxnLst/>
            <a:rect r="r" b="b" t="t" l="l"/>
            <a:pathLst>
              <a:path h="3952814" w="5533885">
                <a:moveTo>
                  <a:pt x="0" y="0"/>
                </a:moveTo>
                <a:lnTo>
                  <a:pt x="5533885" y="0"/>
                </a:lnTo>
                <a:lnTo>
                  <a:pt x="5533885" y="3952815"/>
                </a:lnTo>
                <a:lnTo>
                  <a:pt x="0" y="3952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81" r="0" b="-98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6789" y="1885733"/>
            <a:ext cx="2868667" cy="1293508"/>
          </a:xfrm>
          <a:custGeom>
            <a:avLst/>
            <a:gdLst/>
            <a:ahLst/>
            <a:cxnLst/>
            <a:rect r="r" b="b" t="t" l="l"/>
            <a:pathLst>
              <a:path h="1293508" w="2868667">
                <a:moveTo>
                  <a:pt x="0" y="0"/>
                </a:moveTo>
                <a:lnTo>
                  <a:pt x="2868667" y="0"/>
                </a:lnTo>
                <a:lnTo>
                  <a:pt x="2868667" y="1293508"/>
                </a:lnTo>
                <a:lnTo>
                  <a:pt x="0" y="129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15391" y="5959385"/>
            <a:ext cx="6233736" cy="3559090"/>
          </a:xfrm>
          <a:custGeom>
            <a:avLst/>
            <a:gdLst/>
            <a:ahLst/>
            <a:cxnLst/>
            <a:rect r="r" b="b" t="t" l="l"/>
            <a:pathLst>
              <a:path h="3559090" w="6233736">
                <a:moveTo>
                  <a:pt x="0" y="0"/>
                </a:moveTo>
                <a:lnTo>
                  <a:pt x="6233735" y="0"/>
                </a:lnTo>
                <a:lnTo>
                  <a:pt x="6233735" y="3559090"/>
                </a:lnTo>
                <a:lnTo>
                  <a:pt x="0" y="35590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57581" y="5847668"/>
            <a:ext cx="5425965" cy="3782523"/>
          </a:xfrm>
          <a:custGeom>
            <a:avLst/>
            <a:gdLst/>
            <a:ahLst/>
            <a:cxnLst/>
            <a:rect r="r" b="b" t="t" l="l"/>
            <a:pathLst>
              <a:path h="3782523" w="5425965">
                <a:moveTo>
                  <a:pt x="0" y="0"/>
                </a:moveTo>
                <a:lnTo>
                  <a:pt x="5425964" y="0"/>
                </a:lnTo>
                <a:lnTo>
                  <a:pt x="5425964" y="3782523"/>
                </a:lnTo>
                <a:lnTo>
                  <a:pt x="0" y="3782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740431" y="246518"/>
            <a:ext cx="15230529" cy="97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3"/>
              </a:lnSpc>
            </a:pPr>
            <a:r>
              <a:rPr lang="en-US" sz="5652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Третій період творчості Довженка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6912" y="2041315"/>
            <a:ext cx="16484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129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Іван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5364343"/>
            <a:ext cx="3273044" cy="1475845"/>
          </a:xfrm>
          <a:custGeom>
            <a:avLst/>
            <a:gdLst/>
            <a:ahLst/>
            <a:cxnLst/>
            <a:rect r="r" b="b" t="t" l="l"/>
            <a:pathLst>
              <a:path h="1475845" w="3273044">
                <a:moveTo>
                  <a:pt x="0" y="0"/>
                </a:moveTo>
                <a:lnTo>
                  <a:pt x="3273044" y="0"/>
                </a:lnTo>
                <a:lnTo>
                  <a:pt x="3273044" y="1475845"/>
                </a:lnTo>
                <a:lnTo>
                  <a:pt x="0" y="147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6538" y="5714916"/>
            <a:ext cx="2869168" cy="77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b="true">
                <a:solidFill>
                  <a:srgbClr val="2129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Аероград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6384" y="1028700"/>
            <a:ext cx="5402916" cy="4066711"/>
          </a:xfrm>
          <a:custGeom>
            <a:avLst/>
            <a:gdLst/>
            <a:ahLst/>
            <a:cxnLst/>
            <a:rect r="r" b="b" t="t" l="l"/>
            <a:pathLst>
              <a:path h="4066711" w="5402916">
                <a:moveTo>
                  <a:pt x="0" y="0"/>
                </a:moveTo>
                <a:lnTo>
                  <a:pt x="5402916" y="0"/>
                </a:lnTo>
                <a:lnTo>
                  <a:pt x="5402916" y="4066711"/>
                </a:lnTo>
                <a:lnTo>
                  <a:pt x="0" y="406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22708" y="381946"/>
            <a:ext cx="5142732" cy="3870873"/>
          </a:xfrm>
          <a:custGeom>
            <a:avLst/>
            <a:gdLst/>
            <a:ahLst/>
            <a:cxnLst/>
            <a:rect r="r" b="b" t="t" l="l"/>
            <a:pathLst>
              <a:path h="3870873" w="5142732">
                <a:moveTo>
                  <a:pt x="0" y="0"/>
                </a:moveTo>
                <a:lnTo>
                  <a:pt x="5142732" y="0"/>
                </a:lnTo>
                <a:lnTo>
                  <a:pt x="5142732" y="3870873"/>
                </a:lnTo>
                <a:lnTo>
                  <a:pt x="0" y="3870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6789" y="381946"/>
            <a:ext cx="2868667" cy="1293508"/>
          </a:xfrm>
          <a:custGeom>
            <a:avLst/>
            <a:gdLst/>
            <a:ahLst/>
            <a:cxnLst/>
            <a:rect r="r" b="b" t="t" l="l"/>
            <a:pathLst>
              <a:path h="1293508" w="2868667">
                <a:moveTo>
                  <a:pt x="0" y="0"/>
                </a:moveTo>
                <a:lnTo>
                  <a:pt x="2868667" y="0"/>
                </a:lnTo>
                <a:lnTo>
                  <a:pt x="2868667" y="1293508"/>
                </a:lnTo>
                <a:lnTo>
                  <a:pt x="0" y="129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3461" y="1831074"/>
            <a:ext cx="4989410" cy="3755470"/>
          </a:xfrm>
          <a:custGeom>
            <a:avLst/>
            <a:gdLst/>
            <a:ahLst/>
            <a:cxnLst/>
            <a:rect r="r" b="b" t="t" l="l"/>
            <a:pathLst>
              <a:path h="3755470" w="4989410">
                <a:moveTo>
                  <a:pt x="0" y="0"/>
                </a:moveTo>
                <a:lnTo>
                  <a:pt x="4989410" y="0"/>
                </a:lnTo>
                <a:lnTo>
                  <a:pt x="4989410" y="3755470"/>
                </a:lnTo>
                <a:lnTo>
                  <a:pt x="0" y="3755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789" y="5738944"/>
            <a:ext cx="2868667" cy="1293508"/>
          </a:xfrm>
          <a:custGeom>
            <a:avLst/>
            <a:gdLst/>
            <a:ahLst/>
            <a:cxnLst/>
            <a:rect r="r" b="b" t="t" l="l"/>
            <a:pathLst>
              <a:path h="1293508" w="2868667">
                <a:moveTo>
                  <a:pt x="0" y="0"/>
                </a:moveTo>
                <a:lnTo>
                  <a:pt x="2868667" y="0"/>
                </a:lnTo>
                <a:lnTo>
                  <a:pt x="2868667" y="1293508"/>
                </a:lnTo>
                <a:lnTo>
                  <a:pt x="0" y="129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95456" y="6219915"/>
            <a:ext cx="5004183" cy="3753137"/>
          </a:xfrm>
          <a:custGeom>
            <a:avLst/>
            <a:gdLst/>
            <a:ahLst/>
            <a:cxnLst/>
            <a:rect r="r" b="b" t="t" l="l"/>
            <a:pathLst>
              <a:path h="3753137" w="5004183">
                <a:moveTo>
                  <a:pt x="0" y="0"/>
                </a:moveTo>
                <a:lnTo>
                  <a:pt x="5004183" y="0"/>
                </a:lnTo>
                <a:lnTo>
                  <a:pt x="5004183" y="3753137"/>
                </a:lnTo>
                <a:lnTo>
                  <a:pt x="0" y="37531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72871" y="5586544"/>
            <a:ext cx="4152237" cy="3030405"/>
          </a:xfrm>
          <a:custGeom>
            <a:avLst/>
            <a:gdLst/>
            <a:ahLst/>
            <a:cxnLst/>
            <a:rect r="r" b="b" t="t" l="l"/>
            <a:pathLst>
              <a:path h="3030405" w="4152237">
                <a:moveTo>
                  <a:pt x="0" y="0"/>
                </a:moveTo>
                <a:lnTo>
                  <a:pt x="4152237" y="0"/>
                </a:lnTo>
                <a:lnTo>
                  <a:pt x="4152237" y="3030405"/>
                </a:lnTo>
                <a:lnTo>
                  <a:pt x="0" y="30304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25108" y="6385698"/>
            <a:ext cx="6642307" cy="3736298"/>
          </a:xfrm>
          <a:custGeom>
            <a:avLst/>
            <a:gdLst/>
            <a:ahLst/>
            <a:cxnLst/>
            <a:rect r="r" b="b" t="t" l="l"/>
            <a:pathLst>
              <a:path h="3736298" w="6642307">
                <a:moveTo>
                  <a:pt x="0" y="0"/>
                </a:moveTo>
                <a:lnTo>
                  <a:pt x="6642308" y="0"/>
                </a:lnTo>
                <a:lnTo>
                  <a:pt x="6642308" y="3736298"/>
                </a:lnTo>
                <a:lnTo>
                  <a:pt x="0" y="37362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10230" y="537527"/>
            <a:ext cx="190178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129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Щорс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6371" y="5894526"/>
            <a:ext cx="268950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1293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Мічурін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DAF_8jNEhPI</dc:identifier>
  <dcterms:modified xsi:type="dcterms:W3CDTF">2011-08-01T06:04:30Z</dcterms:modified>
  <cp:revision>1</cp:revision>
  <dc:title>White Creative Doodle Brainstorming Presentation</dc:title>
</cp:coreProperties>
</file>